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01" d="100"/>
          <a:sy n="101" d="100"/>
        </p:scale>
        <p:origin x="120" y="36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110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20 апреля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6610" y="123440"/>
            <a:ext cx="4935538" cy="164660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21 апреля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20 апреля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21 апреля</a:t>
            </a: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Переменная </a:t>
            </a:r>
            <a:r>
              <a:rPr lang="ru-RU" dirty="0">
                <a:solidFill>
                  <a:schemeClr val="tx1"/>
                </a:solidFill>
              </a:rPr>
              <a:t>облачность, без осадков. Ветер юго-восточный 3-8 м/с. Температура воздуха ночью 5-7, днем 21-23 тепла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погоды на ночь 22 апреля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21 апреля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22 апреля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юго-западный </a:t>
            </a:r>
            <a:r>
              <a:rPr lang="ru-RU" sz="1100" dirty="0" smtClean="0">
                <a:solidFill>
                  <a:schemeClr val="tx1"/>
                </a:solidFill>
              </a:rPr>
              <a:t>3-8 м/с</a:t>
            </a:r>
            <a:r>
              <a:rPr lang="ru-RU" sz="1100" dirty="0">
                <a:solidFill>
                  <a:schemeClr val="tx1"/>
                </a:solidFill>
              </a:rPr>
              <a:t>. Температура </a:t>
            </a:r>
            <a:r>
              <a:rPr lang="ru-RU" sz="1100" dirty="0" smtClean="0">
                <a:solidFill>
                  <a:schemeClr val="tx1"/>
                </a:solidFill>
              </a:rPr>
              <a:t>воздуха </a:t>
            </a:r>
            <a:r>
              <a:rPr lang="ru-RU" sz="1100" dirty="0" smtClean="0">
                <a:solidFill>
                  <a:schemeClr val="tx1"/>
                </a:solidFill>
              </a:rPr>
              <a:t>11-13 </a:t>
            </a:r>
            <a:r>
              <a:rPr lang="ru-RU" sz="1100" dirty="0" smtClean="0">
                <a:solidFill>
                  <a:schemeClr val="tx1"/>
                </a:solidFill>
              </a:rPr>
              <a:t>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5241816"/>
              </p:ext>
            </p:extLst>
          </p:nvPr>
        </p:nvGraphicFramePr>
        <p:xfrm>
          <a:off x="4835525" y="4248150"/>
          <a:ext cx="4937125" cy="2062842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90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1991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35525" y="2363806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</a:t>
            </a:r>
            <a:r>
              <a:rPr lang="en-US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kk-KZ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20 апреля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и: Канаева Б.К.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Бақбергенқызы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29388</TotalTime>
  <Words>777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7130</cp:revision>
  <cp:lastPrinted>2021-07-01T09:11:30Z</cp:lastPrinted>
  <dcterms:created xsi:type="dcterms:W3CDTF">2018-03-27T06:03:00Z</dcterms:created>
  <dcterms:modified xsi:type="dcterms:W3CDTF">2026-04-20T05:46:05Z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